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DEBFA-21E8-6040-B460-CAA72BD40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79656D-50F7-4543-9A35-FDA53EBB5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C8B3E3-7784-574D-A00D-8B2B6F668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7D96DA-2B15-4348-BC93-80D2A4038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EEBC8E-E98B-2946-BC9C-9ADE3EB69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3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33973-40C6-9141-969B-2CAB58D0F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EFF0C7-E627-9F43-9BD8-F6E5857C1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8A4F60-4B13-FB4C-8F87-752DC744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FAA6F9-C843-614A-8F44-609D8C9E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ECD4CC-4796-F14C-A29F-A7F3E8F2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14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614694-4457-424B-9621-318F4498A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DF998C-4D07-C34F-99EE-5E15C1CFB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541174-8537-F645-AD6E-8F269CA9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F51DE3-E9EC-E043-AB48-FB5911A5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323123-6D71-E444-9DF0-B9AB8A09B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92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70814-186F-9147-8806-3BA3F978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C6540C-983E-A849-8567-FB3AAC1F9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16900F-88D6-EC42-9D0F-4BE4562E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ED6681-E750-704D-9C5F-0C1C177C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8C2C9D-8B02-A940-9628-B831DCEE9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8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DFB72-48C6-BA4F-8DE2-D2018403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91ED7B-8E79-014A-B0DF-FD09DE5B5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D306C-E617-244C-B4C6-09248A9D7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AD9F8-97DF-BF49-8904-BF4B9ADD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AF0835-955E-2540-B59F-D9587501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74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74816-A759-064B-B822-6CF42799D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72C39C-CE4E-5B4D-87A5-F4C9749B3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D21AB2-90E1-1443-AA4B-41A68B08C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1D1591-9AE2-1345-9C44-62696D095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D6E141-FBDF-5B44-9A03-4F8B230A8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489EE11-0BAE-C34F-B063-8481D1FA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49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1E2C-303B-9B47-99EF-70FE1F56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7671A8-8874-0445-8DE1-0AD8C3294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2A352E-3ABB-3748-BA01-16DA880CD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82CD8DD-4B04-EB4C-99AA-ED611904E2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55A414-9A50-DC4C-9252-6701AF2B6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F1C7796-C372-7A48-BB56-55C5089E1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1291E0-9C7C-FE4A-AE6E-C407CBE9F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5D033A6-74A3-DB43-8BD2-7420C41E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63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4FDB5-048B-2F4D-93BD-B72A9B447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7B23DED-741B-0541-BC16-56D30D574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563FD0-CE8F-B24D-AC37-82475EF5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DC5EE69-BF48-644D-A399-943BA013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26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C41EC4C-284E-6148-BE6D-F72ACE76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CF4AA7-992F-8347-B633-7DCA5E23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0902F2-0322-914E-A8DB-8AC506C65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22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0D0ACA-DE36-1D43-816D-57A9F1B72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D5DD06-C60A-914C-8515-797E9A154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0B8EC49-7E81-184A-AC23-2D1AECA10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D98CC3-DE4E-0F4E-B2F6-A2830F92B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8F0ADA-9F84-C44D-A3CE-B6542772D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E1E0D4-A738-6F48-9A09-C8CB62CB2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71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9ECBE5-410E-C240-AE70-F7AAEEA96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AE719D-ED47-834E-99A6-F0E193FD1F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3396DB-6F13-164F-9FA8-99BAC4E3D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BA5CAD-6009-E84C-9AB5-BDA39EC7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958430-3B98-E949-A767-367C6B51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66F719-EBBE-9C4C-A8F4-B2A815AD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68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770713-3EC1-9A46-8D8C-AF9D06EF8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4AB852-6076-BD44-9261-A434FDCE2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B0DF7-BAF2-384E-B378-3B77B4D38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D3C9E-AB6E-734D-BD3A-14434EDDCB78}" type="datetimeFigureOut">
              <a:rPr lang="cs-CZ" smtClean="0"/>
              <a:t>24.06.2021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32D45A-1BBF-0241-97EE-8461D2B7E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EDCEAD-06F1-2740-8F12-58D9F5F5D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B3F22-1EF3-CF4D-9DFA-F8D0D5B701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03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8EB646CB-3E2F-BD45-8B02-7F5A070B9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52566"/>
            <a:ext cx="10905066" cy="455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34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7036A9D-555E-524E-892D-1FA030392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07093"/>
            <a:ext cx="10905066" cy="444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112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B0E5DF0B-23DC-D34E-98B3-6628F6799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34354"/>
            <a:ext cx="10905066" cy="438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1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EEB34345-D35D-DD45-8948-B893C8FEA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02623"/>
            <a:ext cx="10905066" cy="485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85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9EDACBDD-479D-9C41-80BE-6B5AE27EE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29886"/>
            <a:ext cx="10905066" cy="4798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15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CC30A0FA-4A01-7243-BAAF-53CE87D74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79830"/>
            <a:ext cx="10905066" cy="4498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09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53BA48C-1280-A045-877E-48BDA4DF0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61618"/>
            <a:ext cx="10905066" cy="433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0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C0BF6E31-F9F3-5E4D-BD01-A167A9EEC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07093"/>
            <a:ext cx="10905066" cy="444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6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413C832C-1FFD-BE44-BB95-3CD448AB7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93460"/>
            <a:ext cx="10905066" cy="447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12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D7F51FD9-C397-0B44-BE62-24CB291B6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20724"/>
            <a:ext cx="10905066" cy="441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2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B33CDDB7-67C2-0B48-80EF-41ED8A5E8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93460"/>
            <a:ext cx="10905066" cy="447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82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Širokoúhlá obrazovka</PresentationFormat>
  <Slides>11</Slides>
  <Notes>0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Šrámek</dc:creator>
  <cp:lastModifiedBy>David Šrámek</cp:lastModifiedBy>
  <cp:revision>1</cp:revision>
  <dcterms:created xsi:type="dcterms:W3CDTF">2021-06-24T14:01:19Z</dcterms:created>
  <dcterms:modified xsi:type="dcterms:W3CDTF">2021-06-24T14:09:53Z</dcterms:modified>
</cp:coreProperties>
</file>